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_rels/notesSlide46.xml.rels" ContentType="application/vnd.openxmlformats-package.relationships+xml"/>
  <Override PartName="/ppt/notesSlides/_rels/notesSlide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6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32.xml" ContentType="application/vnd.openxmlformats-officedocument.presentationml.slide+xml"/>
  <Override PartName="/ppt/slides/slide11.xml" ContentType="application/vnd.openxmlformats-officedocument.presentationml.slide+xml"/>
  <Override PartName="/ppt/slides/slide33.xml" ContentType="application/vnd.openxmlformats-officedocument.presentationml.slide+xml"/>
  <Override PartName="/ppt/slides/slide12.xml" ContentType="application/vnd.openxmlformats-officedocument.presentationml.slide+xml"/>
  <Override PartName="/ppt/slides/slide34.xml" ContentType="application/vnd.openxmlformats-officedocument.presentationml.slide+xml"/>
  <Override PartName="/ppt/slides/slide13.xml" ContentType="application/vnd.openxmlformats-officedocument.presentationml.slide+xml"/>
  <Override PartName="/ppt/slides/slide35.xml" ContentType="application/vnd.openxmlformats-officedocument.presentationml.slide+xml"/>
  <Override PartName="/ppt/slides/slide14.xml" ContentType="application/vnd.openxmlformats-officedocument.presentationml.slide+xml"/>
  <Override PartName="/ppt/slides/slide36.xml" ContentType="application/vnd.openxmlformats-officedocument.presentationml.slide+xml"/>
  <Override PartName="/ppt/slides/slide15.xml" ContentType="application/vnd.openxmlformats-officedocument.presentationml.slide+xml"/>
  <Override PartName="/ppt/slides/slide37.xml" ContentType="application/vnd.openxmlformats-officedocument.presentationml.slide+xml"/>
  <Override PartName="/ppt/slides/slide16.xml" ContentType="application/vnd.openxmlformats-officedocument.presentationml.slide+xml"/>
  <Override PartName="/ppt/slides/slide38.xml" ContentType="application/vnd.openxmlformats-officedocument.presentationml.slide+xml"/>
  <Override PartName="/ppt/slides/slide17.xml" ContentType="application/vnd.openxmlformats-officedocument.presentationml.slide+xml"/>
  <Override PartName="/ppt/slides/slide39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4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33.xml.rels" ContentType="application/vnd.openxmlformats-package.relationships+xml"/>
  <Override PartName="/ppt/slides/_rels/slide11.xml.rels" ContentType="application/vnd.openxmlformats-package.relationships+xml"/>
  <Override PartName="/ppt/slides/_rels/slide34.xml.rels" ContentType="application/vnd.openxmlformats-package.relationships+xml"/>
  <Override PartName="/ppt/slides/_rels/slide12.xml.rels" ContentType="application/vnd.openxmlformats-package.relationships+xml"/>
  <Override PartName="/ppt/slides/_rels/slide35.xml.rels" ContentType="application/vnd.openxmlformats-package.relationships+xml"/>
  <Override PartName="/ppt/slides/_rels/slide13.xml.rels" ContentType="application/vnd.openxmlformats-package.relationships+xml"/>
  <Override PartName="/ppt/slides/_rels/slide36.xml.rels" ContentType="application/vnd.openxmlformats-package.relationships+xml"/>
  <Override PartName="/ppt/slides/_rels/slide14.xml.rels" ContentType="application/vnd.openxmlformats-package.relationships+xml"/>
  <Override PartName="/ppt/slides/_rels/slide37.xml.rels" ContentType="application/vnd.openxmlformats-package.relationships+xml"/>
  <Override PartName="/ppt/slides/_rels/slide15.xml.rels" ContentType="application/vnd.openxmlformats-package.relationships+xml"/>
  <Override PartName="/ppt/slides/_rels/slide38.xml.rels" ContentType="application/vnd.openxmlformats-package.relationships+xml"/>
  <Override PartName="/ppt/slides/_rels/slide16.xml.rels" ContentType="application/vnd.openxmlformats-package.relationships+xml"/>
  <Override PartName="/ppt/slides/_rels/slide39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42.xml.rels" ContentType="application/vnd.openxmlformats-package.relationships+xml"/>
  <Override PartName="/ppt/slides/_rels/slide20.xml.rels" ContentType="application/vnd.openxmlformats-package.relationships+xml"/>
  <Override PartName="/ppt/slides/_rels/slide43.xml.rels" ContentType="application/vnd.openxmlformats-package.relationships+xml"/>
  <Override PartName="/ppt/slides/_rels/slide21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45.xml.rels" ContentType="application/vnd.openxmlformats-package.relationships+xml"/>
  <Override PartName="/ppt/slides/_rels/slide23.xml.rels" ContentType="application/vnd.openxmlformats-package.relationships+xml"/>
  <Override PartName="/ppt/slides/_rels/slide46.xml.rels" ContentType="application/vnd.openxmlformats-package.relationships+xml"/>
  <Override PartName="/ppt/slides/_rels/slide24.xml.rels" ContentType="application/vnd.openxmlformats-package.relationships+xml"/>
  <Override PartName="/ppt/slides/_rels/slide47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slide21.xml" ContentType="application/vnd.openxmlformats-officedocument.presentationml.slide+xml"/>
  <Override PartName="/ppt/slides/slide43.xml" ContentType="application/vnd.openxmlformats-officedocument.presentationml.slide+xml"/>
  <Override PartName="/ppt/slides/slide22.xml" ContentType="application/vnd.openxmlformats-officedocument.presentationml.slide+xml"/>
  <Override PartName="/ppt/slides/slide44.xml" ContentType="application/vnd.openxmlformats-officedocument.presentationml.slide+xml"/>
  <Override PartName="/ppt/slides/slide23.xml" ContentType="application/vnd.openxmlformats-officedocument.presentationml.slide+xml"/>
  <Override PartName="/ppt/slides/slide45.xml" ContentType="application/vnd.openxmlformats-officedocument.presentationml.slide+xml"/>
  <Override PartName="/ppt/slides/slide24.xml" ContentType="application/vnd.openxmlformats-officedocument.presentationml.slide+xml"/>
  <Override PartName="/ppt/slides/slide46.xml" ContentType="application/vnd.openxmlformats-officedocument.presentationml.slide+xml"/>
  <Override PartName="/ppt/slides/slide25.xml" ContentType="application/vnd.openxmlformats-officedocument.presentationml.slide+xml"/>
  <Override PartName="/ppt/slides/slide47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media/image1.jpeg" ContentType="image/jpeg"/>
  <Override PartName="/ppt/media/image2.png" ContentType="image/png"/>
  <Override PartName="/ppt/media/image7.jpeg" ContentType="image/jpeg"/>
  <Override PartName="/ppt/media/image3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8.jpeg" ContentType="image/jpeg"/>
  <Override PartName="/ppt/media/image9.jpeg" ContentType="image/jpeg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DD856B56-9B90-4FD6-9F08-17E30E22CE62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EA7438C-E1B9-4C35-A408-8E8F0FF3E144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33AF439-F574-4112-843C-CB5FFA6FC4ED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46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6BD329A-9879-4EF2-AA17-971E24BBF1B2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0349997-75C4-4811-AD66-63D8C0714C3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46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0B130B-0040-47AB-9063-2DCDBEFD66A1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23B070-666C-460B-9B56-E615FAC26CC0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748687-1274-436D-AD79-6714474560E7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C021B3-4D02-4003-8462-C51707927817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C5EFC2-D88D-4EEE-ADBC-6D9B749B6EFD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BB1DC9-5CB5-4D72-9CEA-DBF8B75A30B2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D1EEE8-75F7-4309-B45D-B303C48F9DC7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ABC82A3-4560-410F-881E-B66F4203531F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D5C3CD-D7AE-4269-AA4C-2C0519C7942E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E8035A-AE1E-4DCC-84A8-4F52A1FB9031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8B4DE6-1C30-4409-B53C-D06FB01E75B4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BC9615-8D42-4AE5-BB95-DEFA6805B5C7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FAB20DD-56DD-460D-AD33-CC26DAF4904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A4CE42D-D0EE-46B9-988F-86CF38C30B5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0CE0758-BF35-4626-A5FD-EA2D9CB3E33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18AEB1C-B1FA-4533-81C4-A44A15880E3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5107699-B7FA-4966-956B-EE568F642D6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B704543-4F81-4389-A431-65BCC4C8995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827AD02-F6F2-4EB2-94A4-70D8440CF7F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0EE019D-C73C-4568-937F-491AE3E66E4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EACA0F5-6188-411D-BAD1-407CCF8956C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7FBED17-DF07-4F2A-A5AA-F2E2AB220DC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F13AF05-4C68-47AB-B5E6-C8C9FAE5E4D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3DB8A70-7FDF-4C42-890D-46117F016A3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3B85C94-6421-4300-97F4-274349ED311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ftr" idx="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Num" idx="4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4B27E67-C0EF-4DB5-848C-9210FEBAC6E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38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2"/>
                </a:solidFill>
                <a:latin typeface="Abadi"/>
                <a:ea typeface="SF Pro"/>
              </a:rPr>
              <a:t>Cho Hyunwoo</a:t>
            </a:r>
            <a:br>
              <a:rPr sz="1800"/>
            </a:br>
            <a:r>
              <a:rPr b="0" lang="en-US" sz="1800" spc="-1" strike="noStrike">
                <a:solidFill>
                  <a:schemeClr val="lt2"/>
                </a:solidFill>
                <a:latin typeface="Abadi"/>
                <a:ea typeface="SF Pro"/>
              </a:rPr>
              <a:t>01/29/2024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480" cy="6285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480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EF916A-9ADA-4E14-8BEC-D5DA19F4134A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CE6992-2122-4F99-8714-61C68B3AF5E8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B130FB-46E8-4C47-90E7-37CDC8E601BE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3853C5-6806-4923-92F2-D781E3E55E19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DD9816-D29F-49F4-A4CC-B0A1D9EE2A73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A3D948-42D3-4524-9E3E-422BE2D3AFB9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ontent Placeholder 2"/>
          <p:cNvSpPr/>
          <p:nvPr/>
        </p:nvSpPr>
        <p:spPr>
          <a:xfrm>
            <a:off x="840960" y="1807200"/>
            <a:ext cx="7067880" cy="162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analytics demo in screenshots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499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defTabSz="9144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8EB226-D9FD-46BF-9A49-C2277B959124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Box 1"/>
          <p:cNvSpPr/>
          <p:nvPr/>
        </p:nvSpPr>
        <p:spPr>
          <a:xfrm>
            <a:off x="810720" y="252972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A58A5D-12DB-461D-BAA0-4B6D791C3DB2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8E9E72-A7F9-4B8F-9033-7D0405F96BC8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B1BC0FE-5EC3-4A74-A964-7FC2523FCE0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360" cy="332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4B69F8-E7CC-4362-8B5E-8D55631D7670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9A56BB-56D0-49A3-9BC0-EAED93BD17EE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83D95C-2449-4E20-8FD6-CBE6BECE67E2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6F4E86-954B-4543-A7E8-5E7417BE888E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23505E-DC49-475C-A8D1-C6B7560DFA97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53516F-0BCD-48E8-977D-E467D56C4397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6FAAB8-8811-4232-8A55-885E9652E204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F27F17-60C3-4592-BA91-1C51A046ACFA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D230AD-D7BD-4E2A-94E0-2EDC8341FE8C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57222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E303E4-C7B3-4B8F-9754-81B12886DAF2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F72A644F-564B-4A39-86EE-19F49530739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2684880"/>
            <a:ext cx="4017240" cy="103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3333" lnSpcReduction="20000"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methodologies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all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0000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C959E4-7E7D-447E-AFDF-69FA42F9DABA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79269D-C695-4FC5-A765-B993A5E40338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634C04-2E4C-445C-B144-03ED8CBA287D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2222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21B64B-CEF6-4B96-8188-F5305BDB68F2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Box 6"/>
          <p:cNvSpPr/>
          <p:nvPr/>
        </p:nvSpPr>
        <p:spPr>
          <a:xfrm>
            <a:off x="810720" y="252972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93BF55-D8CE-4168-B203-DCD2BA3455BA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BD2A6E-941E-46C6-8DFE-34665CA22C7D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160" cy="431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9677EC-F61F-40BD-80AF-A8448E3B4870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Box 1"/>
          <p:cNvSpPr/>
          <p:nvPr/>
        </p:nvSpPr>
        <p:spPr>
          <a:xfrm>
            <a:off x="810720" y="252972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035560-159A-40DE-A685-A23AA9BA09CA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DFF54316-C798-4EB0-A5F5-7F5FCA7A955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3" name="Title 1"/>
          <p:cNvSpPr/>
          <p:nvPr/>
        </p:nvSpPr>
        <p:spPr>
          <a:xfrm>
            <a:off x="828000" y="538560"/>
            <a:ext cx="105292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Content Placeholder 2"/>
          <p:cNvSpPr/>
          <p:nvPr/>
        </p:nvSpPr>
        <p:spPr>
          <a:xfrm>
            <a:off x="958680" y="2521440"/>
            <a:ext cx="10242360" cy="319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Microsoft YaHei"/>
              </a:rPr>
              <a:t>“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Microsoft YaHei"/>
              </a:rPr>
              <a:t>SpaceX” has privately funded the development of orbital launch systems that can be reused many times, similar to the re-usability of aircraft. The essential benefit of the project is to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Microsoft YaHei"/>
              </a:rPr>
              <a:t> make spacial travel more accessible and reliable.</a:t>
            </a:r>
            <a:br>
              <a:rPr sz="2200"/>
            </a:br>
            <a:br>
              <a:rPr sz="2200"/>
            </a:b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Microsoft YaHei"/>
              </a:rPr>
              <a:t>Creating the system to estimate the success of the orbital launches would cut costs of the project drastically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Microsoft YaHei"/>
              </a:rPr>
              <a:t>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Microsoft YaHei"/>
              </a:rPr>
              <a:t>The problem is simple: identify whether the rocket would land under certain known conditions successfully or not.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088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10F05B-42F1-4C58-9522-2E100A5FD740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08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3C9F2F-3D73-4AA8-A0BD-346E48C0E434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Box 1"/>
          <p:cNvSpPr/>
          <p:nvPr/>
        </p:nvSpPr>
        <p:spPr>
          <a:xfrm>
            <a:off x="810720" y="252972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5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120" cy="381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E40244-1D9C-489B-BA90-7E783141D1E1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3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E24CF2-9F2E-41FE-9771-253252A823D4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2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A7668B-1013-49A1-A4CC-1AD62B8B97BC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7B4FBF-9ABF-4B44-AAFD-6E37C1BD2581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EBA6E0A-0092-45B7-9F63-971C5BA592B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6" name="TextBox 1"/>
          <p:cNvSpPr/>
          <p:nvPr/>
        </p:nvSpPr>
        <p:spPr>
          <a:xfrm>
            <a:off x="777960" y="281268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tent Placeholder 2"/>
          <p:cNvSpPr/>
          <p:nvPr/>
        </p:nvSpPr>
        <p:spPr>
          <a:xfrm>
            <a:off x="770040" y="1580760"/>
            <a:ext cx="5173560" cy="367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0b49cb"/>
                </a:solidFill>
                <a:latin typeface="Abadi"/>
              </a:rPr>
              <a:t>Executive Summary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15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15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official SpaceX API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15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15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features encoding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15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missing values handling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Content Placeholder 1"/>
          <p:cNvSpPr/>
          <p:nvPr/>
        </p:nvSpPr>
        <p:spPr>
          <a:xfrm>
            <a:off x="6172200" y="1600200"/>
            <a:ext cx="5029200" cy="367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3195" lnSpcReduction="10000"/>
          </a:bodyPr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15000"/>
              </a:lnSpc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15000"/>
              </a:lnSpc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15000"/>
              </a:lnSpc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15000"/>
              </a:lnSpc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5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3EEA95-04AD-4476-AE21-4E81A15D8A00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467DD0-2C60-460C-A48D-99367D93F21B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39680" cy="4225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data collection with SpaceX REST calls using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2D9064-19C1-4662-A316-825A9B07BC57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defTabSz="914400">
              <a:lnSpc>
                <a:spcPct val="90000"/>
              </a:lnSpc>
            </a:pPr>
            <a:endParaRPr b="0" lang="en-US" sz="4000" spc="-1" strike="noStrike">
              <a:solidFill>
                <a:srgbClr val="1c7ddb"/>
              </a:solidFill>
              <a:latin typeface="Abadi"/>
              <a:ea typeface="IBM Plex Mono SemiBold"/>
            </a:endParaRPr>
          </a:p>
        </p:txBody>
      </p:sp>
      <p:sp>
        <p:nvSpPr>
          <p:cNvPr id="187" name="Title 1"/>
          <p:cNvSpPr/>
          <p:nvPr/>
        </p:nvSpPr>
        <p:spPr>
          <a:xfrm>
            <a:off x="922320" y="69120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888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Content Placeholder 4"/>
          <p:cNvSpPr/>
          <p:nvPr/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5DA735-03DF-441D-8204-401CAC876DBC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Application>LibreOffice/7.6.2.1$Windows_X86_64 LibreOffice_project/56f7684011345957bbf33a7ee678afaf4d2ba333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2024-01-31T19:05:19Z</dcterms:modified>
  <cp:revision>203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